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66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849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4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8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59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04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6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72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661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46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78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97C7D-605E-4C6B-834E-94C36C2A7AF3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CE1B0-6D1F-4AE8-9B35-255E224596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Changing Seasons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97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394038"/>
            <a:ext cx="11798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areas that only have wet and dry seasons, the wet season provides most of a farm's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water for the entire year.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Unfortunately, this means that the wet season starting late or finishing early can lead to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poor yields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even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famine.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German/1463016262.613911g/1463016279740-226130904402070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28448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6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707936"/>
            <a:ext cx="1173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Improvements in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irrigation technology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helping to reduce the impact of irregular wet seasons, such as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recycling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waste water and building better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storage systems.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448394984.873591g/1448394989108-2864306117362931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2582862"/>
            <a:ext cx="38004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educationperfect.com/media/content/History/1429224643.181431g/1429224645996-9331703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4" y="2582862"/>
            <a:ext cx="3619502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2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417036"/>
            <a:ext cx="11722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Ancient Egypt, there were three seasons, based around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flooding of the Nile.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floods deposited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nutrients and minerals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made the soil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very fertile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growing crops.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History/1414102671.116641g/1414102686527-156639506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530475"/>
            <a:ext cx="3810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3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521038"/>
            <a:ext cx="11290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Unfortunately, when these floods were too high, entire villages would be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destroyed,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when they were too low, the crops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wouldn't grow.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Nowadays, the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Aswan High Dam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controls the level of flooding, and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rest of the water for the dry seasons!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63017166.554071g/1463017173320-434221451285002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2911475"/>
            <a:ext cx="38100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8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72235"/>
            <a:ext cx="11645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just some of the examples of how farming has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adapted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changing seasons.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Geography/1427182025.162211g/1427182025220-287919145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294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educationperfect.com/media/content/Science/1442530032.621981g/1442530032504-126869898165642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2946400"/>
            <a:ext cx="430242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7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568236"/>
            <a:ext cx="1096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two places on the world which are very heavily impacted by the changing seasons: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North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South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Poles!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German/1462406679.227061g/1462406699522-83521299877875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6797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educationperfect.com/media/content/Science/1462137788.957881g/1462137791535-2576789411251848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2557462"/>
            <a:ext cx="38004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65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672237"/>
            <a:ext cx="1186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changing seasons are caused because the rotation of the Earth is on a tilt.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the South Pole will be in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constant daytime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summer, and </a:t>
            </a: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constant night-time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winter.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452716091.778251g/1452716107883-355958434670701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033712"/>
            <a:ext cx="6667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5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632936"/>
            <a:ext cx="1153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Fortunately, most people at the South Pole are visiting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scientists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who are well aware of how long the days and nights are.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fact, that's why many of them are there!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Geography/1424737782.745181g/1424737785587-806039972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7813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educationperfect.com/media/content/German/1463112719.870711g/1463112721028-2363903970657079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27813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3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560338"/>
            <a:ext cx="1125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astronomers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visit the South Pole during winter, where they can view the stars at any time of the day.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Because there is no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light pollution,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skies are also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incredibly clear!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pollution is the brightening of the sky by bright city lights.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German/1452472783.713611g/1452472787638-793339838505014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262312"/>
            <a:ext cx="47625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0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747236"/>
            <a:ext cx="1125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Physicists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often travel to the South Pole to study the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Aurora </a:t>
            </a:r>
            <a:r>
              <a:rPr lang="en-AU" b="1" i="0" dirty="0" err="1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Australis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Southern Lights.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you can imagine, this is not possible during the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long summer day!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6026.244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8275" y="2400299"/>
            <a:ext cx="4159250" cy="40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2766" y="1098034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009900" y="19247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the seasons can affect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farming, weather and tourism.</a:t>
            </a:r>
            <a:endParaRPr lang="en-AU" dirty="0"/>
          </a:p>
        </p:txBody>
      </p:sp>
      <p:pic>
        <p:nvPicPr>
          <p:cNvPr id="1027" name="Picture 3" descr="https://www.educationperfect.com/media/content/Geography/1514427330.696951f/1514427341477-422646465939629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79800"/>
            <a:ext cx="60579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3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533738"/>
            <a:ext cx="1028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Biologists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study a wide range of animals that migrate south for summer, and north for winter.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waters around Antarctica are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rich in food,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many whales spend their summer feeding there. As winter arrives, the waters become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 too cold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whales migrate north.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media/content/German/1463440092.899061g/1463440102791-208086072477425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063875"/>
            <a:ext cx="3810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19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785336"/>
            <a:ext cx="1094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There's no denying that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the seasons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have a significant impact on </a:t>
            </a:r>
            <a:r>
              <a:rPr lang="en-AU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tourism.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want to see </a:t>
            </a:r>
            <a:r>
              <a:rPr lang="en-AU" b="1" i="1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snow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you visit a ski slope, and </a:t>
            </a:r>
            <a:r>
              <a:rPr lang="en-AU" b="1" i="1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sunlight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beach!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https://www.educationperfect.com/media/content/German/1460609825.562451g/1460609845547-352316863593326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211512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www.educationperfect.com/media/content/Science/1462481282.369681g/1462481286234-4362134975951518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3211512"/>
            <a:ext cx="470535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2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378936"/>
            <a:ext cx="11417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well as affecting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destination,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seasons can also affect the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method of travel.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wouldn't want to go on a cruise through a cyclone, or fly through a blizzard!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 descr="https://www.educationperfect.com/media/content/Science/1503881670.527221g/1503881671398-3779216550690510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89137"/>
            <a:ext cx="28194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www.educationperfect.com/media/content/German/1463448764.827741g/1463448774612-517031228376171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32037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3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623838"/>
            <a:ext cx="1122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days, seasons affect where we go for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fun.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past, seasons affected where we went to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survive!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Before humans decided to stay put and build cities, they travelled frequently. Where they travelled depended on where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food was plentiful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weather was mild.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Both of these depend on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season.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https://www.educationperfect.com/media/content/Science/1422906414.938361g/1422906400065-43775378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3500437"/>
            <a:ext cx="4762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23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645636"/>
            <a:ext cx="11518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The seasons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yearly changing of weather patterns, temperature and daylight hours.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changes are based on the relative positions of the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Sun.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52716091.778251g/1452716107883-355958434670701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805112"/>
            <a:ext cx="6667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2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517436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GIF shows the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changing seasons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one year.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Notice how it gets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warmer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Southern Hemisphere as it gets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colder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Northern Hemisphere.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6012.065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2667000"/>
            <a:ext cx="77343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319038"/>
            <a:ext cx="1151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 different cultures recognise a different number of seasons.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can range from </a:t>
            </a: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two seasons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wet and dry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six seasons: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dry season, hot dry season, nose of the wet season, breaking of the wet season, wet season proper and end of wet season.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rman/1491368401.679141g/1491368432615-215886589390938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4" y="2843212"/>
            <a:ext cx="7502525" cy="37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9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383739"/>
            <a:ext cx="11391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may seem excessive, but in reality it is quite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appropriate.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Australia is a very large continent, with a major variation in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weather patterns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you move from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north to south,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 east to west.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map shows all the different types of climate found in Australia: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62941503.450351g/1462941504375-13570560376412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99" y="2119114"/>
            <a:ext cx="3952875" cy="45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5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9800" y="300335"/>
            <a:ext cx="1065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lesson will discuss how these changing seasons influence how we use the Earth's resources, with reference to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farming,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tourism.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Images/Content/History/1401831925705-1475499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048000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educationperfect.com/media/content/Science/1462164914.107121g/1462164914987-2781811068723355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302895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educationperfect.com/media/content/German/1454355813.873621g/1454355826141-1081793856667788-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302895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04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0"/>
            <a:ext cx="1167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industry that is most affected by seasonal changes is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agriculture.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Cold weather is too harsh for most plants to grow, which means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winter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represents a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deadline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growing and harvesting crops.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57310155.079471g/1457310155406-157141977184865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246437"/>
            <a:ext cx="38004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4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269439"/>
            <a:ext cx="1183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greenhouse is a building made of glass that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traps heat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sun, and provides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protection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bad weather.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allows crops to be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planted earlier,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harvested later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usual.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Greenhouses have been used to grow out-of-season plants since the Roman times!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20763661.973811g/1420763658768-79359667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2451100"/>
            <a:ext cx="5657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52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70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Changing Seasons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Changing Seasons</dc:title>
  <dc:creator>Joseph D'cruz</dc:creator>
  <cp:lastModifiedBy>Joseph D'cruz</cp:lastModifiedBy>
  <cp:revision>2</cp:revision>
  <dcterms:created xsi:type="dcterms:W3CDTF">2020-09-05T01:02:28Z</dcterms:created>
  <dcterms:modified xsi:type="dcterms:W3CDTF">2020-09-05T01:02:49Z</dcterms:modified>
</cp:coreProperties>
</file>